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3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2" r:id="rId8"/>
    <p:sldId id="272" r:id="rId9"/>
    <p:sldId id="263" r:id="rId10"/>
    <p:sldId id="264" r:id="rId11"/>
    <p:sldId id="271" r:id="rId12"/>
    <p:sldId id="265" r:id="rId13"/>
    <p:sldId id="266" r:id="rId14"/>
    <p:sldId id="267" r:id="rId15"/>
    <p:sldId id="270" r:id="rId16"/>
    <p:sldId id="273" r:id="rId17"/>
    <p:sldId id="268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DEB9-C595-F243-9074-034D6C27CA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B8DEB9-C595-F243-9074-034D6C27CA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DEB9-C595-F243-9074-034D6C27CA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DEB9-C595-F243-9074-034D6C27CA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DEB9-C595-F243-9074-034D6C27CA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DEB9-C595-F243-9074-034D6C27CA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DEB9-C595-F243-9074-034D6C27CA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DEB9-C595-F243-9074-034D6C27CA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DEB9-C595-F243-9074-034D6C27CAF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A9DE15-EA1F-F64B-BF1A-6F0A35DAC0C4}" type="datetimeFigureOut">
              <a:rPr lang="en-US" smtClean="0"/>
              <a:t>12-09-28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9B8DEB9-C595-F243-9074-034D6C27CAF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ganda" TargetMode="External"/><Relationship Id="rId4" Type="http://schemas.openxmlformats.org/officeDocument/2006/relationships/hyperlink" Target="http://en.wikipedia.org/wiki/Yoweri_Museveni" TargetMode="External"/><Relationship Id="rId5" Type="http://schemas.openxmlformats.org/officeDocument/2006/relationships/hyperlink" Target="http://www.hrw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s.co.za/Af/profiles/Uganda/Politic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Haven’t Human Rights Arrived in Uganda?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By Sophia Draper, and Hannah Brown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6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1979, Uganda went bankrupt</a:t>
            </a:r>
          </a:p>
          <a:p>
            <a:r>
              <a:rPr lang="en-US" dirty="0" smtClean="0"/>
              <a:t>They got massive loans from Arab states, who liked Amin</a:t>
            </a:r>
          </a:p>
          <a:p>
            <a:r>
              <a:rPr lang="en-US" dirty="0" smtClean="0"/>
              <a:t>Uganda </a:t>
            </a:r>
            <a:r>
              <a:rPr lang="en-US" dirty="0" smtClean="0"/>
              <a:t>went to war with Tanzania in late 1978</a:t>
            </a:r>
          </a:p>
          <a:p>
            <a:r>
              <a:rPr lang="en-US" dirty="0" smtClean="0"/>
              <a:t>Tanzanian </a:t>
            </a:r>
            <a:r>
              <a:rPr lang="en-US" dirty="0" err="1" smtClean="0"/>
              <a:t>foces</a:t>
            </a:r>
            <a:r>
              <a:rPr lang="en-US" dirty="0" smtClean="0"/>
              <a:t> </a:t>
            </a:r>
            <a:r>
              <a:rPr lang="en-US" dirty="0" smtClean="0"/>
              <a:t>allied themselves with Ugandan rebels, and drove Amin out of the country in early 1979</a:t>
            </a:r>
          </a:p>
        </p:txBody>
      </p:sp>
    </p:spTree>
    <p:extLst>
      <p:ext uri="{BB962C8B-B14F-4D97-AF65-F5344CB8AC3E}">
        <p14:creationId xmlns:p14="http://schemas.microsoft.com/office/powerpoint/2010/main" val="9108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 Amin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410" b="20410"/>
          <a:stretch>
            <a:fillRect/>
          </a:stretch>
        </p:blipFill>
        <p:spPr>
          <a:xfrm>
            <a:off x="764446" y="2097866"/>
            <a:ext cx="7612791" cy="400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6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</a:t>
            </a:r>
            <a:r>
              <a:rPr lang="en-US" dirty="0" err="1" smtClean="0"/>
              <a:t>Obote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8" y="2316827"/>
            <a:ext cx="8520545" cy="286325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</a:t>
            </a:r>
            <a:r>
              <a:rPr lang="en-US" sz="2200" dirty="0" smtClean="0"/>
              <a:t>1980</a:t>
            </a:r>
            <a:r>
              <a:rPr lang="en-US" sz="2200" dirty="0" smtClean="0"/>
              <a:t>, </a:t>
            </a:r>
            <a:r>
              <a:rPr lang="en-US" sz="2200" dirty="0" err="1" smtClean="0"/>
              <a:t>Obote</a:t>
            </a:r>
            <a:r>
              <a:rPr lang="en-US" sz="2200" dirty="0" smtClean="0"/>
              <a:t> became the president of Uganda</a:t>
            </a:r>
          </a:p>
          <a:p>
            <a:r>
              <a:rPr lang="en-US" sz="2200" dirty="0" smtClean="0"/>
              <a:t>Uganda had changed radically since he had been the president</a:t>
            </a:r>
          </a:p>
          <a:p>
            <a:r>
              <a:rPr lang="en-US" sz="2200" dirty="0" smtClean="0"/>
              <a:t>The nation had suffered prolonged economic disaster</a:t>
            </a:r>
          </a:p>
          <a:p>
            <a:r>
              <a:rPr lang="en-US" sz="2200" dirty="0" smtClean="0"/>
              <a:t>There were few jobs, excessive </a:t>
            </a:r>
            <a:r>
              <a:rPr lang="en-US" sz="2200" dirty="0" smtClean="0"/>
              <a:t>crime, </a:t>
            </a:r>
            <a:r>
              <a:rPr lang="en-US" sz="2200" dirty="0" smtClean="0"/>
              <a:t>a famine in the north, and no effective </a:t>
            </a:r>
            <a:r>
              <a:rPr lang="en-US" sz="2200" dirty="0" smtClean="0"/>
              <a:t>government </a:t>
            </a:r>
            <a:r>
              <a:rPr lang="en-US" sz="2200" dirty="0" smtClean="0"/>
              <a:t>in the countryside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1982, anti-government guerillas became active, and bloody group feuds </a:t>
            </a:r>
            <a:r>
              <a:rPr lang="en-US" dirty="0" smtClean="0"/>
              <a:t>flourished</a:t>
            </a:r>
            <a:endParaRPr lang="en-US" dirty="0"/>
          </a:p>
          <a:p>
            <a:r>
              <a:rPr lang="en-US" dirty="0"/>
              <a:t>Thousands of young men were arrested, suspected of being guerillas</a:t>
            </a:r>
          </a:p>
          <a:p>
            <a:r>
              <a:rPr lang="en-US" dirty="0"/>
              <a:t>Obote’s</a:t>
            </a:r>
            <a:r>
              <a:rPr lang="en-US" dirty="0"/>
              <a:t> management became as </a:t>
            </a:r>
            <a:r>
              <a:rPr lang="en-US" dirty="0" smtClean="0"/>
              <a:t>murderous </a:t>
            </a:r>
            <a:r>
              <a:rPr lang="en-US" dirty="0"/>
              <a:t>and </a:t>
            </a:r>
            <a:r>
              <a:rPr lang="en-US" dirty="0" smtClean="0"/>
              <a:t>powerful </a:t>
            </a:r>
            <a:r>
              <a:rPr lang="en-US" dirty="0"/>
              <a:t>as Amin’s</a:t>
            </a:r>
          </a:p>
          <a:p>
            <a:r>
              <a:rPr lang="en-US" dirty="0"/>
              <a:t>More then 100,000 Ugandans were killed or starved to death over the next 3 </a:t>
            </a:r>
            <a:r>
              <a:rPr lang="en-US" dirty="0" smtClean="0"/>
              <a:t>years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6" y="186416"/>
            <a:ext cx="7612063" cy="1417638"/>
          </a:xfrm>
        </p:spPr>
        <p:txBody>
          <a:bodyPr/>
          <a:lstStyle/>
          <a:p>
            <a:r>
              <a:rPr lang="en-US" dirty="0"/>
              <a:t>President </a:t>
            </a:r>
            <a:r>
              <a:rPr lang="en-US" dirty="0"/>
              <a:t>Museveni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July 1984 an army lead by </a:t>
            </a:r>
            <a:r>
              <a:rPr lang="en-US" dirty="0" err="1" smtClean="0"/>
              <a:t>Yoweri</a:t>
            </a:r>
            <a:r>
              <a:rPr lang="en-US" dirty="0" smtClean="0"/>
              <a:t> </a:t>
            </a:r>
            <a:r>
              <a:rPr lang="en-US" dirty="0" err="1" smtClean="0"/>
              <a:t>Museveni</a:t>
            </a:r>
            <a:r>
              <a:rPr lang="en-US" dirty="0" smtClean="0"/>
              <a:t> overthrew </a:t>
            </a:r>
            <a:r>
              <a:rPr lang="en-US" dirty="0" smtClean="0"/>
              <a:t>the government and took over the county </a:t>
            </a:r>
          </a:p>
          <a:p>
            <a:r>
              <a:rPr lang="en-US" dirty="0" smtClean="0"/>
              <a:t>Involving all ethnic group and most of main political parties they largely succeeded in peace </a:t>
            </a:r>
          </a:p>
          <a:p>
            <a:r>
              <a:rPr lang="en-US" dirty="0" smtClean="0"/>
              <a:t>Only the northern border near Sudan remain not peaceful where they were still small </a:t>
            </a:r>
            <a:r>
              <a:rPr lang="en-US" dirty="0" smtClean="0"/>
              <a:t>rebel </a:t>
            </a:r>
            <a:r>
              <a:rPr lang="en-US" dirty="0" smtClean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28094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then begin to rebuilt the county with help from many other counties  </a:t>
            </a:r>
          </a:p>
          <a:p>
            <a:r>
              <a:rPr lang="en-US" dirty="0"/>
              <a:t>In 1996 </a:t>
            </a:r>
            <a:r>
              <a:rPr lang="en-US" dirty="0" err="1"/>
              <a:t>Museveni</a:t>
            </a:r>
            <a:r>
              <a:rPr lang="en-US" dirty="0"/>
              <a:t> was </a:t>
            </a:r>
            <a:r>
              <a:rPr lang="en-US" dirty="0" smtClean="0"/>
              <a:t>reelected </a:t>
            </a:r>
            <a:r>
              <a:rPr lang="en-US" dirty="0"/>
              <a:t>and is still in power today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Yoweri</a:t>
            </a:r>
            <a:r>
              <a:rPr lang="en-US" dirty="0" smtClean="0"/>
              <a:t> </a:t>
            </a:r>
            <a:r>
              <a:rPr lang="en-US" dirty="0" err="1" smtClean="0"/>
              <a:t>Museveni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87" y="1778261"/>
            <a:ext cx="3991563" cy="487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4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Uganda doesn’t yet have human rights, because they have had a long history of civil war within their country</a:t>
            </a:r>
          </a:p>
          <a:p>
            <a:r>
              <a:rPr lang="en-US" dirty="0" smtClean="0"/>
              <a:t>The older leaders in Uganda still have some supporters </a:t>
            </a:r>
          </a:p>
          <a:p>
            <a:r>
              <a:rPr lang="en-US" dirty="0" smtClean="0"/>
              <a:t>They have only started to rebuild Uganda in the last 28  years</a:t>
            </a:r>
          </a:p>
          <a:p>
            <a:r>
              <a:rPr lang="en-US" dirty="0" smtClean="0"/>
              <a:t>In conclusion, they are working towards better human rights in Uganda, and it is getting better each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0873" y="2225959"/>
            <a:ext cx="9963066" cy="2879217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1"/>
                </a:solidFill>
              </a:rPr>
              <a:t>Thanks for watching!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0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http://www.iss.co.za/Af/profiles/Uganda/</a:t>
            </a:r>
            <a:r>
              <a:rPr lang="en-US" dirty="0" smtClean="0">
                <a:hlinkClick r:id="rId2"/>
              </a:rPr>
              <a:t>Politics.html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http://en.wikipedia.org/wiki/</a:t>
            </a:r>
            <a:r>
              <a:rPr lang="en-US" dirty="0" smtClean="0">
                <a:hlinkClick r:id="rId3"/>
              </a:rPr>
              <a:t>Uganda</a:t>
            </a:r>
            <a:endParaRPr lang="en-US" dirty="0" smtClean="0"/>
          </a:p>
          <a:p>
            <a:r>
              <a:rPr lang="en-US" dirty="0">
                <a:hlinkClick r:id="rId4"/>
              </a:rPr>
              <a:t>http://en.wikipedia.org/wiki/</a:t>
            </a:r>
            <a:r>
              <a:rPr lang="en-US" dirty="0" smtClean="0">
                <a:hlinkClick r:id="rId4"/>
              </a:rPr>
              <a:t>Yoweri_Museveni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www.hrw.org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9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Colonial history</a:t>
            </a:r>
          </a:p>
          <a:p>
            <a:r>
              <a:rPr lang="en-US" dirty="0" smtClean="0"/>
              <a:t>Uganda becomes an independent country</a:t>
            </a:r>
          </a:p>
          <a:p>
            <a:r>
              <a:rPr lang="en-US" dirty="0" smtClean="0"/>
              <a:t>President Idi Amin</a:t>
            </a:r>
          </a:p>
          <a:p>
            <a:r>
              <a:rPr lang="en-US" dirty="0" smtClean="0"/>
              <a:t>President </a:t>
            </a:r>
            <a:r>
              <a:rPr lang="en-US" dirty="0" err="1" smtClean="0"/>
              <a:t>Obote</a:t>
            </a:r>
            <a:endParaRPr lang="en-US" dirty="0" smtClean="0"/>
          </a:p>
          <a:p>
            <a:r>
              <a:rPr lang="en-US" dirty="0" smtClean="0"/>
              <a:t>President </a:t>
            </a:r>
            <a:r>
              <a:rPr lang="en-US" dirty="0" err="1" smtClean="0"/>
              <a:t>Museveni</a:t>
            </a:r>
            <a:endParaRPr lang="en-US" dirty="0"/>
          </a:p>
        </p:txBody>
      </p:sp>
      <p:pic>
        <p:nvPicPr>
          <p:cNvPr id="4" name="Picture 3" descr="12036961-flag-of-uganda-on-old-and-vintage-grunge-tex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08" y="3517480"/>
            <a:ext cx="4244562" cy="303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0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first Europeans to visit Uganda were British explorers named John </a:t>
            </a:r>
            <a:r>
              <a:rPr lang="en-US" dirty="0" err="1" smtClean="0"/>
              <a:t>Hanning</a:t>
            </a:r>
            <a:r>
              <a:rPr lang="en-US" dirty="0" smtClean="0"/>
              <a:t> Speke and James Grant, who were searching for the source of the Niall River, in 1862</a:t>
            </a:r>
          </a:p>
          <a:p>
            <a:r>
              <a:rPr lang="en-US" dirty="0" smtClean="0"/>
              <a:t>Soon both Protestant and Roman Catholic missionaries were working in Buganda (a subnational kingdom in Uganda)</a:t>
            </a:r>
          </a:p>
          <a:p>
            <a:r>
              <a:rPr lang="en-US" dirty="0" smtClean="0"/>
              <a:t>Within a decade, the small group they had created caused a civil war</a:t>
            </a:r>
          </a:p>
          <a:p>
            <a:r>
              <a:rPr lang="en-US" dirty="0" smtClean="0"/>
              <a:t>Once it was isolated, the region had become a major object of the European nations’ scramble for African territory</a:t>
            </a:r>
          </a:p>
        </p:txBody>
      </p:sp>
    </p:spTree>
    <p:extLst>
      <p:ext uri="{BB962C8B-B14F-4D97-AF65-F5344CB8AC3E}">
        <p14:creationId xmlns:p14="http://schemas.microsoft.com/office/powerpoint/2010/main" val="33118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securing </a:t>
            </a:r>
            <a:r>
              <a:rPr lang="en-US" dirty="0" smtClean="0"/>
              <a:t>German </a:t>
            </a:r>
            <a:r>
              <a:rPr lang="en-US" dirty="0" smtClean="0"/>
              <a:t>recognition of its rights, Britain moved to secure Buganda</a:t>
            </a:r>
          </a:p>
          <a:p>
            <a:r>
              <a:rPr lang="en-US" dirty="0" smtClean="0"/>
              <a:t>Frederick </a:t>
            </a:r>
            <a:r>
              <a:rPr lang="en-US" dirty="0" err="1" smtClean="0"/>
              <a:t>Lugard</a:t>
            </a:r>
            <a:r>
              <a:rPr lang="en-US" dirty="0" smtClean="0"/>
              <a:t> from the British East Africa Company, ended the civil disturbances</a:t>
            </a:r>
          </a:p>
          <a:p>
            <a:r>
              <a:rPr lang="en-US" dirty="0" smtClean="0"/>
              <a:t>His successors used the </a:t>
            </a:r>
            <a:r>
              <a:rPr lang="en-US" dirty="0" err="1" smtClean="0"/>
              <a:t>Bugdandan</a:t>
            </a:r>
            <a:r>
              <a:rPr lang="en-US" dirty="0"/>
              <a:t> </a:t>
            </a:r>
            <a:r>
              <a:rPr lang="en-US" dirty="0" smtClean="0"/>
              <a:t>army to help conquer the other kingdoms and tribes</a:t>
            </a:r>
          </a:p>
          <a:p>
            <a:r>
              <a:rPr lang="en-US" dirty="0" smtClean="0"/>
              <a:t>By 1896, a British protectorate administration had </a:t>
            </a:r>
            <a:r>
              <a:rPr lang="en-US" dirty="0" err="1" smtClean="0"/>
              <a:t>extened</a:t>
            </a:r>
            <a:r>
              <a:rPr lang="en-US" dirty="0" smtClean="0"/>
              <a:t> its authority over most of the reign</a:t>
            </a:r>
          </a:p>
          <a:p>
            <a:r>
              <a:rPr lang="en-US" dirty="0" smtClean="0"/>
              <a:t>The name Uganda was adopted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Ugandan village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65" y="1848497"/>
            <a:ext cx="8274110" cy="479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6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Uganda Becomes an Independent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Britain ruled Uganda for almost 70 years</a:t>
            </a:r>
          </a:p>
          <a:p>
            <a:r>
              <a:rPr lang="en-US" dirty="0" smtClean="0"/>
              <a:t>Britain took over and took away their kingdoms, and tribes</a:t>
            </a:r>
          </a:p>
          <a:p>
            <a:r>
              <a:rPr lang="en-US" dirty="0" smtClean="0"/>
              <a:t>This worked fairly well until the independence movements of the 1960’s</a:t>
            </a:r>
          </a:p>
          <a:p>
            <a:r>
              <a:rPr lang="en-US" dirty="0" smtClean="0"/>
              <a:t>Buganda didn’t want to be part of Uganda any longer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Milton </a:t>
            </a:r>
            <a:r>
              <a:rPr lang="en-US" dirty="0" err="1" smtClean="0"/>
              <a:t>Obote</a:t>
            </a:r>
            <a:r>
              <a:rPr lang="en-US" dirty="0" smtClean="0"/>
              <a:t> became Prime minister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757431"/>
            <a:ext cx="7612064" cy="4182035"/>
          </a:xfrm>
        </p:spPr>
        <p:txBody>
          <a:bodyPr/>
          <a:lstStyle/>
          <a:p>
            <a:r>
              <a:rPr lang="en-US" dirty="0" smtClean="0"/>
              <a:t>Federal </a:t>
            </a:r>
            <a:r>
              <a:rPr lang="en-US" dirty="0" err="1" smtClean="0"/>
              <a:t>consitution</a:t>
            </a:r>
            <a:r>
              <a:rPr lang="en-US" dirty="0" smtClean="0"/>
              <a:t> was published in April 1962</a:t>
            </a:r>
          </a:p>
          <a:p>
            <a:r>
              <a:rPr lang="en-US" dirty="0" smtClean="0"/>
              <a:t>The Uganda People’s Congress won the elections the Milton </a:t>
            </a:r>
            <a:r>
              <a:rPr lang="en-US" dirty="0" err="1" smtClean="0"/>
              <a:t>Obote</a:t>
            </a:r>
            <a:r>
              <a:rPr lang="en-US" dirty="0" smtClean="0"/>
              <a:t> became Prime Minister</a:t>
            </a:r>
          </a:p>
          <a:p>
            <a:r>
              <a:rPr lang="en-US" dirty="0"/>
              <a:t>They gained independence in October 1962</a:t>
            </a:r>
          </a:p>
          <a:p>
            <a:r>
              <a:rPr lang="en-US" dirty="0"/>
              <a:t>In May, 1966, Milton </a:t>
            </a:r>
            <a:r>
              <a:rPr lang="en-US" dirty="0" err="1"/>
              <a:t>Obote</a:t>
            </a:r>
            <a:r>
              <a:rPr lang="en-US" dirty="0"/>
              <a:t> Sent an army to Buganda, and drove the </a:t>
            </a:r>
            <a:r>
              <a:rPr lang="en-US" dirty="0" err="1"/>
              <a:t>Kabaka</a:t>
            </a:r>
            <a:r>
              <a:rPr lang="en-US" dirty="0"/>
              <a:t> in to exile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5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Milton </a:t>
            </a:r>
            <a:r>
              <a:rPr lang="en-US" dirty="0" err="1" smtClean="0"/>
              <a:t>Obote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56" y="1825713"/>
            <a:ext cx="4518520" cy="490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50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Idi 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22" y="2070845"/>
            <a:ext cx="7612064" cy="41820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1971 Idi Amin seized power in a military coup</a:t>
            </a:r>
          </a:p>
          <a:p>
            <a:r>
              <a:rPr lang="en-US" dirty="0" smtClean="0"/>
              <a:t>He ruled for 8 years</a:t>
            </a:r>
          </a:p>
          <a:p>
            <a:r>
              <a:rPr lang="en-US" dirty="0" smtClean="0"/>
              <a:t>This was a period of massive human rights violations, economic decline, social </a:t>
            </a:r>
            <a:r>
              <a:rPr lang="en-US" dirty="0" err="1" smtClean="0"/>
              <a:t>disintagration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Most infrastructure for basic services was destroyed</a:t>
            </a:r>
          </a:p>
          <a:p>
            <a:r>
              <a:rPr lang="en-US" dirty="0" smtClean="0"/>
              <a:t>Amin </a:t>
            </a:r>
            <a:r>
              <a:rPr lang="en-US" dirty="0" err="1" smtClean="0"/>
              <a:t>develpoed</a:t>
            </a:r>
            <a:r>
              <a:rPr lang="en-US" dirty="0" smtClean="0"/>
              <a:t> a </a:t>
            </a:r>
            <a:r>
              <a:rPr lang="en-US" dirty="0" err="1" smtClean="0"/>
              <a:t>powerfull</a:t>
            </a:r>
            <a:r>
              <a:rPr lang="en-US" dirty="0" smtClean="0"/>
              <a:t> army</a:t>
            </a:r>
          </a:p>
          <a:p>
            <a:r>
              <a:rPr lang="en-US" dirty="0" smtClean="0"/>
              <a:t>He murdered his political </a:t>
            </a:r>
            <a:r>
              <a:rPr lang="en-US" dirty="0" err="1" smtClean="0"/>
              <a:t>opponunts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he ordered the killing for an estimated </a:t>
            </a:r>
            <a:r>
              <a:rPr lang="en-US" dirty="0" smtClean="0"/>
              <a:t>300,000 </a:t>
            </a:r>
            <a:r>
              <a:rPr lang="en-US" dirty="0" smtClean="0"/>
              <a:t>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1750</TotalTime>
  <Words>664</Words>
  <Application>Microsoft Macintosh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Habitat</vt:lpstr>
      <vt:lpstr>Why Haven’t Human Rights Arrived in Uganda?</vt:lpstr>
      <vt:lpstr>Table of contents</vt:lpstr>
      <vt:lpstr>Colonial History</vt:lpstr>
      <vt:lpstr>PowerPoint Presentation</vt:lpstr>
      <vt:lpstr>A Ugandan village</vt:lpstr>
      <vt:lpstr>Uganda Becomes an Independent Country</vt:lpstr>
      <vt:lpstr>Milton Obote became Prime minister</vt:lpstr>
      <vt:lpstr>Milton Obote</vt:lpstr>
      <vt:lpstr>President Idi Amin</vt:lpstr>
      <vt:lpstr>PowerPoint Presentation</vt:lpstr>
      <vt:lpstr>Idi Amin</vt:lpstr>
      <vt:lpstr>President Obote</vt:lpstr>
      <vt:lpstr>PowerPoint Presentation</vt:lpstr>
      <vt:lpstr>President Museveni </vt:lpstr>
      <vt:lpstr>PowerPoint Presentation</vt:lpstr>
      <vt:lpstr>Yoweri Museveni</vt:lpstr>
      <vt:lpstr>PowerPoint Presentation</vt:lpstr>
      <vt:lpstr>Thanks for watching!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Haven’t Human Rights Arrived in Uganda?</dc:title>
  <dc:creator>Sophia Draper</dc:creator>
  <cp:lastModifiedBy>Sophia Draper</cp:lastModifiedBy>
  <cp:revision>28</cp:revision>
  <dcterms:created xsi:type="dcterms:W3CDTF">2012-09-14T21:35:14Z</dcterms:created>
  <dcterms:modified xsi:type="dcterms:W3CDTF">2012-09-28T17:36:26Z</dcterms:modified>
</cp:coreProperties>
</file>